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62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40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AD5BD1-70B2-360A-F8E3-3DA0B89E35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14A03FF-2156-2923-5DF7-8A5DD4C39B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41C3862-B43E-7598-1EBF-F7014D008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727FF-6DC9-47F2-A90A-5AFDB3D433BE}" type="datetimeFigureOut">
              <a:rPr lang="en-GB" smtClean="0"/>
              <a:t>06/03/2025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6F2811A-3EAC-6EFB-C4D2-9E9C93D3E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AE19078-52EE-48BC-2144-3EA6EDDCC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90C00-FC65-436C-8274-AC3E1921A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3757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ED283C-462F-42EC-BC0A-25F1F9EBF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C8BD9D-B3D4-9D66-2484-59D355E180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F179671-195D-0AA9-538E-F9587C9B8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727FF-6DC9-47F2-A90A-5AFDB3D433BE}" type="datetimeFigureOut">
              <a:rPr lang="en-GB" smtClean="0"/>
              <a:t>06/03/2025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A3D240C-18E8-3158-20FF-7D44AC15B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E91FD00-BE04-9395-E9EF-351CA7AEC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90C00-FC65-436C-8274-AC3E1921A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17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4E8FAA8-1213-990F-80B2-59CBDB05D9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41C3FE6-3A34-EE1F-81F3-EF73EB9384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3BDE155-44D0-4886-7092-157A6BA0F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727FF-6DC9-47F2-A90A-5AFDB3D433BE}" type="datetimeFigureOut">
              <a:rPr lang="en-GB" smtClean="0"/>
              <a:t>06/03/2025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6B4BF5F-5266-BF74-F115-FD048C4C5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EA7C418-A825-F599-E52A-E70D52E54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90C00-FC65-436C-8274-AC3E1921A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57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767F4C9-0BE9-CD2D-CCEF-564A472BF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BD472A3-8599-FB6B-CA19-22ED446860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A5C9C68-E935-0FB2-B271-6C95DB2BE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727FF-6DC9-47F2-A90A-5AFDB3D433BE}" type="datetimeFigureOut">
              <a:rPr lang="en-GB" smtClean="0"/>
              <a:t>06/03/2025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17D39D0-6B49-F246-18B6-776CCB497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14FDBE0-F5A8-0475-19AE-7624B3297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90C00-FC65-436C-8274-AC3E1921A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434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EBAF0E-446A-B101-2209-3286E54BF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784DA86-5A6E-D489-8EB0-A5EB0BFDE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9E3CF9A-5239-DF5C-20DB-A4F2ECCCD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727FF-6DC9-47F2-A90A-5AFDB3D433BE}" type="datetimeFigureOut">
              <a:rPr lang="en-GB" smtClean="0"/>
              <a:t>06/03/2025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3F1890-504B-D5D3-A2A3-309678A0E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C1DBDB-047D-549B-1A14-61EB5A62D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90C00-FC65-436C-8274-AC3E1921A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9386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E81D7C-C7F1-211F-A169-9AF91359C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D2C771-B393-5EF2-B76A-AEC089229D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1ACD32A-0676-F3CA-2F85-B97F9BDD4E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563F4D-574D-BD72-7D82-73CB6BE8A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727FF-6DC9-47F2-A90A-5AFDB3D433BE}" type="datetimeFigureOut">
              <a:rPr lang="en-GB" smtClean="0"/>
              <a:t>06/03/2025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32C46D9-3130-2013-55BA-18434FCA7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116F6B1-02EE-FAB1-9705-21B9DF911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90C00-FC65-436C-8274-AC3E1921A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184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08E752-08CA-BC1A-E0A2-BE162744D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FE9C8A0-5F22-19B2-334E-352FFCC6E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55E57FB-F003-6B32-CB70-D2F35591D0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A46EEE0-09C3-73FE-0CE8-B4A858D384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F1B146B-5189-D5E9-AF59-CA5456BA18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845A73EB-3147-3144-D2B9-A75E556ED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727FF-6DC9-47F2-A90A-5AFDB3D433BE}" type="datetimeFigureOut">
              <a:rPr lang="en-GB" smtClean="0"/>
              <a:t>06/03/2025</a:t>
            </a:fld>
            <a:endParaRPr lang="en-GB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972DD03-5E38-07AE-9511-8D38C9F6F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3CA2057-DD24-91CA-13C3-A18C9C1F1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90C00-FC65-436C-8274-AC3E1921A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207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D0EC49-A0DD-25AE-8E18-CFA156555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982AE75-21F2-A0B9-BB1C-589AD011F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727FF-6DC9-47F2-A90A-5AFDB3D433BE}" type="datetimeFigureOut">
              <a:rPr lang="en-GB" smtClean="0"/>
              <a:t>06/03/2025</a:t>
            </a:fld>
            <a:endParaRPr lang="en-GB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944B875-1BDE-714F-45AA-629E6007B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77402DF-BB9D-44E1-7209-9BC3FE61B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90C00-FC65-436C-8274-AC3E1921A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4404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D4C02E6-6EC4-9C21-B2AC-ECA1F7F8C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727FF-6DC9-47F2-A90A-5AFDB3D433BE}" type="datetimeFigureOut">
              <a:rPr lang="en-GB" smtClean="0"/>
              <a:t>06/03/2025</a:t>
            </a:fld>
            <a:endParaRPr lang="en-GB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EC35640-40FD-EFC7-E7CE-4E93DEAAA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503E112-4EFA-5FBE-5135-52C57739F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90C00-FC65-436C-8274-AC3E1921A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696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57E387-5C58-73F2-4AD7-178348557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977943F-BBB9-7A90-4F1D-416254961E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A205DB5-2A71-9C77-7D74-6ED93D571D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9F1100E-45F4-8D76-90F1-6D8517B5B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727FF-6DC9-47F2-A90A-5AFDB3D433BE}" type="datetimeFigureOut">
              <a:rPr lang="en-GB" smtClean="0"/>
              <a:t>06/03/2025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DCE2E46-84FE-E8B1-543E-9BA4100D2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715F9CC-285B-48B5-C160-DAF3F69F5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90C00-FC65-436C-8274-AC3E1921A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8710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CCBB48-E421-93D8-D4EA-6D2BCBBB0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56445CB1-B2F7-B8A1-3203-ACBFE3801E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F89924-F0E4-A7A8-34AF-C2331F4176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6656550-FE59-23F9-4D97-0440559F7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727FF-6DC9-47F2-A90A-5AFDB3D433BE}" type="datetimeFigureOut">
              <a:rPr lang="en-GB" smtClean="0"/>
              <a:t>06/03/2025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DCC6C66-A4BF-9B29-F7A3-B986EA099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9E82C0D-2177-AC9A-65CB-283761DCE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90C00-FC65-436C-8274-AC3E1921A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7914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D4B1A17-5234-96F4-6443-5E4C4D9B1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AAE65E7-CEA8-C970-1024-E4DD334A05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04E93A8-301E-AE89-648B-E4C45D95E7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6727FF-6DC9-47F2-A90A-5AFDB3D433BE}" type="datetimeFigureOut">
              <a:rPr lang="en-GB" smtClean="0"/>
              <a:t>06/03/2025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1675C93-4659-D575-F37B-EE8BFBCF14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2F150AF-3406-F928-C26B-06EDFC9016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490C00-FC65-436C-8274-AC3E1921A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4186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641226-EACC-9F55-39DD-2C63B60B3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17F77B9-E09A-79E6-2087-6EF73B9DE6A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75" t="14667" r="24475" b="1333"/>
          <a:stretch/>
        </p:blipFill>
        <p:spPr>
          <a:xfrm>
            <a:off x="1490472" y="310896"/>
            <a:ext cx="8321040" cy="5760720"/>
          </a:xfrm>
          <a:prstGeom prst="rect">
            <a:avLst/>
          </a:prstGeom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8FC07123-3990-7921-C990-D64E246DEF9D}"/>
              </a:ext>
            </a:extLst>
          </p:cNvPr>
          <p:cNvSpPr/>
          <p:nvPr/>
        </p:nvSpPr>
        <p:spPr>
          <a:xfrm>
            <a:off x="8119872" y="3995928"/>
            <a:ext cx="502920" cy="6675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2641BD6B-29F4-A927-C78D-958F59EDFE7F}"/>
              </a:ext>
            </a:extLst>
          </p:cNvPr>
          <p:cNvSpPr/>
          <p:nvPr/>
        </p:nvSpPr>
        <p:spPr>
          <a:xfrm>
            <a:off x="2602992" y="3931920"/>
            <a:ext cx="502920" cy="6675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1373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6CF64EB-4C28-E969-87E2-FBBEA7677C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2025" t="12667" r="34075" b="7733"/>
          <a:stretch/>
        </p:blipFill>
        <p:spPr>
          <a:xfrm rot="5400000">
            <a:off x="1129284" y="-169164"/>
            <a:ext cx="4133088" cy="545896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BCDC69A-8D4E-B65B-7CD2-B0EFA77667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275" t="14667" r="24475" b="1333"/>
          <a:stretch/>
        </p:blipFill>
        <p:spPr>
          <a:xfrm>
            <a:off x="6522596" y="1004232"/>
            <a:ext cx="4253557" cy="2944770"/>
          </a:xfrm>
          <a:prstGeom prst="rect">
            <a:avLst/>
          </a:prstGeom>
        </p:spPr>
      </p:pic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8654A25B-6F97-3D32-DE62-080A71E24ABF}"/>
              </a:ext>
            </a:extLst>
          </p:cNvPr>
          <p:cNvSpPr/>
          <p:nvPr/>
        </p:nvSpPr>
        <p:spPr>
          <a:xfrm>
            <a:off x="10048241" y="2936240"/>
            <a:ext cx="45719" cy="45719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007C0ECC-99AA-C37C-EFDC-86F81AB1A3EE}"/>
              </a:ext>
            </a:extLst>
          </p:cNvPr>
          <p:cNvSpPr/>
          <p:nvPr/>
        </p:nvSpPr>
        <p:spPr>
          <a:xfrm>
            <a:off x="7152641" y="2959099"/>
            <a:ext cx="45719" cy="45719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EA208C0-775C-093F-369D-DE458DD34AAD}"/>
              </a:ext>
            </a:extLst>
          </p:cNvPr>
          <p:cNvSpPr txBox="1"/>
          <p:nvPr/>
        </p:nvSpPr>
        <p:spPr>
          <a:xfrm>
            <a:off x="6819900" y="320040"/>
            <a:ext cx="1215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Example 1</a:t>
            </a:r>
          </a:p>
        </p:txBody>
      </p:sp>
    </p:spTree>
    <p:extLst>
      <p:ext uri="{BB962C8B-B14F-4D97-AF65-F5344CB8AC3E}">
        <p14:creationId xmlns:p14="http://schemas.microsoft.com/office/powerpoint/2010/main" val="3217014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DF3459-4822-922A-86F8-34C7F9434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63F1AE2-AE03-9434-B24E-043425D441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062" t="9668" r="27188" b="7777"/>
          <a:stretch/>
        </p:blipFill>
        <p:spPr>
          <a:xfrm rot="5400000">
            <a:off x="756305" y="542945"/>
            <a:ext cx="5055870" cy="562352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538011F0-0A50-E992-4B7B-8A17C563D0A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275" t="14667" r="24475" b="1333"/>
          <a:stretch/>
        </p:blipFill>
        <p:spPr>
          <a:xfrm>
            <a:off x="6491052" y="2451798"/>
            <a:ext cx="4955661" cy="343084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0C2B9481-8C14-9111-75EA-EBD0ED9A3ED1}"/>
              </a:ext>
            </a:extLst>
          </p:cNvPr>
          <p:cNvSpPr txBox="1"/>
          <p:nvPr/>
        </p:nvSpPr>
        <p:spPr>
          <a:xfrm>
            <a:off x="6819900" y="320040"/>
            <a:ext cx="3750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Example 2, injection side outside LA</a:t>
            </a:r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749C6D67-0AFB-BF31-2249-AC509E4C5951}"/>
              </a:ext>
            </a:extLst>
          </p:cNvPr>
          <p:cNvSpPr/>
          <p:nvPr/>
        </p:nvSpPr>
        <p:spPr>
          <a:xfrm>
            <a:off x="10688321" y="4592320"/>
            <a:ext cx="45719" cy="45719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632EB777-3B32-D2C0-CE91-CCA911D6C653}"/>
              </a:ext>
            </a:extLst>
          </p:cNvPr>
          <p:cNvSpPr/>
          <p:nvPr/>
        </p:nvSpPr>
        <p:spPr>
          <a:xfrm>
            <a:off x="7244081" y="4569460"/>
            <a:ext cx="45719" cy="45719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006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E0BD8-1D3E-E4D7-CE1D-5E23A76BA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95C2789-3BDC-D841-E15E-06179466AD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00" t="9630" r="31417" b="7704"/>
          <a:stretch/>
        </p:blipFill>
        <p:spPr>
          <a:xfrm rot="5400000">
            <a:off x="1125789" y="-179123"/>
            <a:ext cx="4758174" cy="649159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F90D1D8-3FBE-8BF9-73EB-2B2DA58626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275" t="14667" r="24475" b="1333"/>
          <a:stretch/>
        </p:blipFill>
        <p:spPr>
          <a:xfrm>
            <a:off x="6977259" y="1801558"/>
            <a:ext cx="4955661" cy="3430842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DB770049-A26E-634D-A78A-7FA6AAD597A9}"/>
              </a:ext>
            </a:extLst>
          </p:cNvPr>
          <p:cNvSpPr txBox="1"/>
          <p:nvPr/>
        </p:nvSpPr>
        <p:spPr>
          <a:xfrm>
            <a:off x="8181340" y="502920"/>
            <a:ext cx="1215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Example 3</a:t>
            </a:r>
          </a:p>
        </p:txBody>
      </p:sp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A7D3E510-AAE8-8ECF-C054-FE2EFB49C10E}"/>
              </a:ext>
            </a:extLst>
          </p:cNvPr>
          <p:cNvSpPr/>
          <p:nvPr/>
        </p:nvSpPr>
        <p:spPr>
          <a:xfrm>
            <a:off x="7731761" y="4020820"/>
            <a:ext cx="45719" cy="45719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8C797E23-92C7-369E-E67C-C20B43CFFA81}"/>
              </a:ext>
            </a:extLst>
          </p:cNvPr>
          <p:cNvSpPr/>
          <p:nvPr/>
        </p:nvSpPr>
        <p:spPr>
          <a:xfrm>
            <a:off x="11094721" y="4066539"/>
            <a:ext cx="45719" cy="45719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6216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1964BB-2957-4B69-B44B-0096892C45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ADB6BB80-8258-8AD8-4F99-B854CADF4E3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75" t="14667" r="24475" b="1333"/>
          <a:stretch/>
        </p:blipFill>
        <p:spPr>
          <a:xfrm>
            <a:off x="6977259" y="1801558"/>
            <a:ext cx="4955661" cy="343084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A5CB16CC-E820-5671-8AEF-1B435C7DBD2E}"/>
              </a:ext>
            </a:extLst>
          </p:cNvPr>
          <p:cNvSpPr txBox="1"/>
          <p:nvPr/>
        </p:nvSpPr>
        <p:spPr>
          <a:xfrm>
            <a:off x="8181340" y="502920"/>
            <a:ext cx="1215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Example 4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1B7EDAA-D02C-2619-871E-0194949286B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3583" t="9778" r="32896" b="8742"/>
          <a:stretch/>
        </p:blipFill>
        <p:spPr>
          <a:xfrm rot="5400000">
            <a:off x="1178561" y="497840"/>
            <a:ext cx="4086860" cy="5588000"/>
          </a:xfrm>
          <a:prstGeom prst="rect">
            <a:avLst/>
          </a:prstGeom>
        </p:spPr>
      </p:pic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ADDD38B9-1700-1DFA-03CC-EE869FEE1632}"/>
              </a:ext>
            </a:extLst>
          </p:cNvPr>
          <p:cNvSpPr/>
          <p:nvPr/>
        </p:nvSpPr>
        <p:spPr>
          <a:xfrm>
            <a:off x="7701281" y="4089398"/>
            <a:ext cx="45719" cy="45719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C7123E2D-7255-7A9D-BEF8-4A06E3941B86}"/>
              </a:ext>
            </a:extLst>
          </p:cNvPr>
          <p:cNvSpPr/>
          <p:nvPr/>
        </p:nvSpPr>
        <p:spPr>
          <a:xfrm>
            <a:off x="11104881" y="4066539"/>
            <a:ext cx="45719" cy="45719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711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E9A340-3B9E-8036-5FE0-18745E360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221264AA-2324-3DC3-4C9C-080466FA21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75" t="14667" r="24475" b="1333"/>
          <a:stretch/>
        </p:blipFill>
        <p:spPr>
          <a:xfrm>
            <a:off x="6977259" y="1801558"/>
            <a:ext cx="4955661" cy="343084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FDC7329C-5188-93DD-1B8E-9391BCF4F889}"/>
              </a:ext>
            </a:extLst>
          </p:cNvPr>
          <p:cNvSpPr txBox="1"/>
          <p:nvPr/>
        </p:nvSpPr>
        <p:spPr>
          <a:xfrm>
            <a:off x="8181340" y="502920"/>
            <a:ext cx="1215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Example 5</a:t>
            </a:r>
          </a:p>
        </p:txBody>
      </p:sp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52D79791-34B8-2804-399D-9CF93E639CCA}"/>
              </a:ext>
            </a:extLst>
          </p:cNvPr>
          <p:cNvSpPr/>
          <p:nvPr/>
        </p:nvSpPr>
        <p:spPr>
          <a:xfrm>
            <a:off x="7711441" y="4038598"/>
            <a:ext cx="45719" cy="45719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54537D14-C5FB-1243-3967-A1E0B184F4BE}"/>
              </a:ext>
            </a:extLst>
          </p:cNvPr>
          <p:cNvSpPr/>
          <p:nvPr/>
        </p:nvSpPr>
        <p:spPr>
          <a:xfrm>
            <a:off x="11074401" y="4043679"/>
            <a:ext cx="45719" cy="45719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7E55C8B-752B-A6F2-C1D8-059336588F5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8958" t="10000" r="29083" b="8889"/>
          <a:stretch/>
        </p:blipFill>
        <p:spPr>
          <a:xfrm rot="5400000">
            <a:off x="953969" y="-641670"/>
            <a:ext cx="3357361" cy="479310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877F6C5-7A50-1406-C7FD-53AF46C3ED2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167" t="10148" r="28041" b="7334"/>
          <a:stretch/>
        </p:blipFill>
        <p:spPr>
          <a:xfrm rot="5400000">
            <a:off x="965722" y="2532782"/>
            <a:ext cx="3518125" cy="497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16119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</Words>
  <Application>Microsoft Office PowerPoint</Application>
  <PresentationFormat>Widescreen</PresentationFormat>
  <Paragraphs>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David Alexandre Mota Caseiro</dc:creator>
  <cp:lastModifiedBy>Erwin Burg</cp:lastModifiedBy>
  <cp:revision>2</cp:revision>
  <dcterms:created xsi:type="dcterms:W3CDTF">2025-01-29T10:07:54Z</dcterms:created>
  <dcterms:modified xsi:type="dcterms:W3CDTF">2025-03-06T08:21:59Z</dcterms:modified>
</cp:coreProperties>
</file>